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12" y="120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626460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DEP.HISTORY</cp:lastModifiedBy>
  <cp:revision>1</cp:revision>
  <dcterms:created xsi:type="dcterms:W3CDTF">2022-03-14T08:58:50Z</dcterms:created>
  <dcterms:modified xsi:type="dcterms:W3CDTF">2022-03-14T09:10:10Z</dcterms:modified>
</cp:coreProperties>
</file>